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4"/>
  </p:notesMasterIdLst>
  <p:handoutMasterIdLst>
    <p:handoutMasterId r:id="rId35"/>
  </p:handoutMasterIdLst>
  <p:sldIdLst>
    <p:sldId id="256" r:id="rId3"/>
    <p:sldId id="625" r:id="rId4"/>
    <p:sldId id="626" r:id="rId5"/>
    <p:sldId id="627" r:id="rId6"/>
    <p:sldId id="628" r:id="rId7"/>
    <p:sldId id="629" r:id="rId8"/>
    <p:sldId id="630" r:id="rId9"/>
    <p:sldId id="631" r:id="rId10"/>
    <p:sldId id="632" r:id="rId11"/>
    <p:sldId id="633" r:id="rId12"/>
    <p:sldId id="634" r:id="rId13"/>
    <p:sldId id="635" r:id="rId14"/>
    <p:sldId id="636" r:id="rId15"/>
    <p:sldId id="637" r:id="rId16"/>
    <p:sldId id="638" r:id="rId17"/>
    <p:sldId id="639" r:id="rId18"/>
    <p:sldId id="640" r:id="rId19"/>
    <p:sldId id="641" r:id="rId20"/>
    <p:sldId id="642" r:id="rId21"/>
    <p:sldId id="643" r:id="rId22"/>
    <p:sldId id="644" r:id="rId23"/>
    <p:sldId id="645" r:id="rId24"/>
    <p:sldId id="646" r:id="rId25"/>
    <p:sldId id="647" r:id="rId26"/>
    <p:sldId id="648" r:id="rId27"/>
    <p:sldId id="649" r:id="rId28"/>
    <p:sldId id="650" r:id="rId29"/>
    <p:sldId id="651" r:id="rId30"/>
    <p:sldId id="652" r:id="rId31"/>
    <p:sldId id="653" r:id="rId32"/>
    <p:sldId id="65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7" autoAdjust="0"/>
    <p:restoredTop sz="93939" autoAdjust="0"/>
  </p:normalViewPr>
  <p:slideViewPr>
    <p:cSldViewPr snapToGrid="0" snapToObjects="1">
      <p:cViewPr>
        <p:scale>
          <a:sx n="100" d="100"/>
          <a:sy n="100" d="100"/>
        </p:scale>
        <p:origin x="811" y="-7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5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AEB97-C19A-6E4E-BC7D-FB12ED1864C0}" type="datetime1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© Sachin Pawaskar 2017. Do not reproduce without permission.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CAFDB-F5B4-6D42-BAB4-7EE1E5E6F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2121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14795-55A6-C847-A6F6-238FF1D21AFE}" type="datetime1">
              <a:rPr lang="en-US" smtClean="0"/>
              <a:t>10/3/2018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© Sachin Pawaskar 2017. Do not reproduce without permission.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B3ABD-9C40-4D72-A76B-4A7C396B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845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B3ABD-9C40-4D72-A76B-4A7C396B18B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F5C2ED4-024E-FE43-9D27-B19ED8A59CEE}" type="datetime1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</p:txBody>
      </p:sp>
    </p:spTree>
    <p:extLst>
      <p:ext uri="{BB962C8B-B14F-4D97-AF65-F5344CB8AC3E}">
        <p14:creationId xmlns:p14="http://schemas.microsoft.com/office/powerpoint/2010/main" val="1466335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DELETE THIS SLIDE.</a:t>
            </a:r>
            <a:r>
              <a:rPr lang="en-US" baseline="0" dirty="0"/>
              <a:t> </a:t>
            </a:r>
            <a:r>
              <a:rPr lang="en-US" baseline="0"/>
              <a:t>Please keep at the end of your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A0A5F-A0BF-0241-8AB5-2C96F8C9F1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808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60"/>
            <a:ext cx="1281659" cy="365125"/>
          </a:xfrm>
        </p:spPr>
        <p:txBody>
          <a:bodyPr/>
          <a:lstStyle/>
          <a:p>
            <a:fld id="{80D74753-EC44-E140-9C4C-32FFBAF0EDC8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8623" y="6491260"/>
            <a:ext cx="4721902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10268" y="6491260"/>
            <a:ext cx="1476531" cy="365125"/>
          </a:xfrm>
        </p:spPr>
        <p:txBody>
          <a:bodyPr/>
          <a:lstStyle/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9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586"/>
            <a:ext cx="8229600" cy="9706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2741-3B11-F746-8F36-0DEC95C7D9DD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5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E659-1F20-B143-8396-5C5CAF353A26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26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58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539"/>
            <a:ext cx="8229600" cy="8956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60"/>
            <a:ext cx="1446551" cy="365125"/>
          </a:xfrm>
        </p:spPr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8525" y="6491260"/>
            <a:ext cx="4304675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97974" y="6491260"/>
            <a:ext cx="1788826" cy="365125"/>
          </a:xfrm>
        </p:spPr>
        <p:txBody>
          <a:bodyPr/>
          <a:lstStyle/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7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5AACC-66FB-E14F-AAC4-C10FDC9F4720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9566"/>
            <a:ext cx="8229600" cy="9406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1746-7294-D842-B4A0-3370159C1E08}" type="datetime1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9607"/>
            <a:ext cx="8229600" cy="93550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7A11-CDD6-3E44-B915-5D605EDFFB4C}" type="datetime1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5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587"/>
            <a:ext cx="8229600" cy="9743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3E9D-B1D3-1B4F-8145-91C08F6C60DE}" type="datetime1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9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95ECD-3381-2A46-9391-45A8B5184309}" type="datetime1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06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9700-21E7-E047-B76D-1EDE9E92556B}" type="datetime1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6ACF5-6582-0A49-8FC6-B59EFD012469}" type="datetime1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8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19527"/>
            <a:ext cx="8229600" cy="88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1260"/>
            <a:ext cx="16863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381F8-0157-6F4D-AA43-DAD5AF277FCF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8407" y="6491260"/>
            <a:ext cx="4437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20328" y="6491260"/>
            <a:ext cx="1566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97662-D04D-1E47-B838-31755761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5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726491"/>
            <a:ext cx="8143875" cy="44504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120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chinPawaskarUNO/codecrush-iot/blob/master/activities/ultrasonic/ultrasonic2.c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indowsreport.com/driver-signature-enforcement-windows-10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18557"/>
            <a:ext cx="7772400" cy="2081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Beagle bone activity with Ultrasonic sensor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Internet of Things (IoT)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Sachin</a:t>
            </a:r>
            <a:r>
              <a:rPr lang="en-US" dirty="0"/>
              <a:t> </a:t>
            </a:r>
            <a:r>
              <a:rPr lang="en-US" dirty="0" err="1"/>
              <a:t>Pawaskar</a:t>
            </a:r>
            <a:r>
              <a:rPr lang="en-US" dirty="0"/>
              <a:t> 2017. Do not reproduce without permission.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072E7-40BB-4D40-A2D9-0E18CA7F7E01}" type="datetime1">
              <a:rPr lang="en-US" smtClean="0"/>
              <a:t>10/3/2018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36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8ED6-C409-40C7-99B0-7640C9DD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Disable Driver Signature Enforcement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5679-E870-4D98-B5E9-103E8E037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STEP-4:</a:t>
            </a:r>
          </a:p>
          <a:p>
            <a:r>
              <a:rPr lang="en-US" dirty="0"/>
              <a:t>Select Startup Settings from the Advanced Options page.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FCB8A-72B7-4808-B690-2696875C0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FEDC6-48BA-43AA-902E-F27EE1B5E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28C39-19E7-4C27-8AAA-4BDB96AE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666F0-9398-4DA8-B176-0FCE26262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30" y="3429000"/>
            <a:ext cx="7391139" cy="25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9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4175-D2FF-4669-B19C-EFEB0A93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Disable Driver Signature Enforcement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95DCE-7B3C-4D8D-956C-0299C1801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STEP-5:</a:t>
            </a:r>
          </a:p>
          <a:p>
            <a:r>
              <a:rPr lang="en-US" dirty="0"/>
              <a:t>Click on the Restart button from the Startup Settings Page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143CA-9D1F-46FB-8A34-C02D85B9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EA90A-CED7-4F7F-A8AB-8FD79FD0D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378FC-25E3-4C12-B0B7-CC4D46EB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FCEA4-3878-408B-A208-EB90D12E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19" y="3429000"/>
            <a:ext cx="7266562" cy="26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3016-4487-4542-806B-99555F84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Disable Driver Signature Enforcement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1CC28-C1B8-4130-9B03-D34649B3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STEP-6:</a:t>
            </a:r>
          </a:p>
          <a:p>
            <a:r>
              <a:rPr lang="en-US" dirty="0"/>
              <a:t>Press 7 or F7 to disable driver signature enforcement.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293C3-0BF4-4A3D-938D-D4BAC2BB1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7AD5-DC0A-46F2-AE4F-20CAC6D9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382C2-D3EB-4AD1-A17D-669C110D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9A04E0-74F1-4E92-ACA5-5C14476C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66" y="3341866"/>
            <a:ext cx="7706468" cy="2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6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B0C88-8F50-4866-8090-067E7038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Disable Driver Signature Enforcement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6B3F3-AA31-477A-8E6A-92B93228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will now restart with the driver signature enforcement disabled.</a:t>
            </a:r>
          </a:p>
          <a:p>
            <a:endParaRPr lang="en-US" dirty="0"/>
          </a:p>
          <a:p>
            <a:r>
              <a:rPr lang="en-US" dirty="0"/>
              <a:t>And the </a:t>
            </a:r>
            <a:r>
              <a:rPr lang="en-US" dirty="0" err="1"/>
              <a:t>Beaglebone</a:t>
            </a:r>
            <a:r>
              <a:rPr lang="en-US" dirty="0"/>
              <a:t> drivers can be installed on the Windows 10 system.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9A873-ADAD-4280-9955-2A3EB56E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918C-AFCA-4D47-9495-C9181E5E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612C8-B7D9-425D-834F-1EEEED7F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1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C0C6-E7FE-4E46-A5DE-E591BC2B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Beagle bone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7435B-FB97-4058-B984-5070FF56A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on the Beagle bone by connecting it to the USB Adaptor, then we have to install the drivers for establishing communication between Beagle bone and the system.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2768C-159A-459A-B469-5971EAE8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CA676-90E7-47C7-AA84-1FA99772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70E94-061C-44A7-98AC-07455DEF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BC842C-7290-47AB-9345-685C2BE7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66" y="3775399"/>
            <a:ext cx="709566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19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250F-D7A1-4EAD-8696-13AB19D0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install Beagle bone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4A04A-82E4-450C-BE0F-54B84F7F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Drivers is a one time process.</a:t>
            </a:r>
          </a:p>
          <a:p>
            <a:pPr marL="0" indent="0">
              <a:buNone/>
            </a:pPr>
            <a:r>
              <a:rPr lang="en-US" b="1" dirty="0"/>
              <a:t>STEP-1: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First Power on the </a:t>
            </a:r>
            <a:r>
              <a:rPr lang="en-US" dirty="0" err="1"/>
              <a:t>Beaglebone</a:t>
            </a:r>
            <a:r>
              <a:rPr lang="en-US" dirty="0"/>
              <a:t> with all the components connected as per the circuit diagram.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5032-556F-4713-9764-22F8EB8F3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3CDC7-941F-4B91-8002-F0DCA32C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C2F67-DCE4-4E57-9467-2F8A0496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24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3AB1-91BD-4423-B453-ED911EC7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install Beagle bone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ED0AC-8839-4C46-A00B-5BA38CD2E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files containing the </a:t>
            </a:r>
            <a:r>
              <a:rPr lang="en-US" dirty="0" err="1"/>
              <a:t>beaglebone</a:t>
            </a:r>
            <a:r>
              <a:rPr lang="en-US" dirty="0"/>
              <a:t> drivers opens up, click on the Start html file to get information regarding the drivers.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BE86E-D2AF-4567-8E7A-E4881F59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9B02C-F5C8-4EB1-A136-67EE45E4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69B29-95BB-4276-B4C4-37F76E31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78C9B-7877-4DE8-B2BA-B66AF1AC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9000"/>
            <a:ext cx="8405307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907C-65BE-4897-947E-2E8DBD83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install Beagle bone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5A7F-DD49-4AE6-BE07-08D5CDF6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STEP-3:</a:t>
            </a:r>
          </a:p>
          <a:p>
            <a:pPr marL="0" indent="0">
              <a:buNone/>
            </a:pPr>
            <a:r>
              <a:rPr lang="en-US" dirty="0"/>
              <a:t>After clicking the Start html page, go to the Install drivers section.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B310-ECC5-48E5-8014-A21F8F00D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90220-6188-4AF1-9363-4CD22537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CE524-AD77-4511-845D-771632FB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6FD4C-2B2A-434A-9BE2-36074916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25" y="3347355"/>
            <a:ext cx="7850222" cy="28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01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82D7-BC7E-4AB1-832A-1B68A2CF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install Beagle bone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3EB1-4358-4A16-96DE-B6CBEDFC3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After selecting the Install Drivers section, select the appropriate driver as per your system configuration.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17809-6C25-49DA-911F-8ED0817DE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7665-2EE7-4E23-8C0F-623BADFD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40C81-A83A-4F69-9AB4-BE80F430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BA09F-3FC3-4B30-9F58-9B651643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59" y="3131820"/>
            <a:ext cx="8070682" cy="302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59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685C-EAD5-4201-BA5B-B237E3E4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install Beagle bone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A61D1-263D-4D80-9199-5EE31E96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are a Windows 10 users you will come across this message, Select Install this driver software anyway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EF2F3-261D-47CF-88A1-4C62FA618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F6138-8DC4-4279-974F-04BA5B5E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6BFB5-98A2-40EB-B7F1-85BA101B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D1EBB-5925-4BB3-9377-3BFF1C3B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25" y="3140283"/>
            <a:ext cx="7354855" cy="30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8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4EF9-0540-4880-B507-1B2CF312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9496"/>
            <a:ext cx="8229600" cy="650449"/>
          </a:xfrm>
        </p:spPr>
        <p:txBody>
          <a:bodyPr>
            <a:normAutofit fontScale="90000"/>
          </a:bodyPr>
          <a:lstStyle/>
          <a:p>
            <a:r>
              <a:rPr lang="en-US" dirty="0"/>
              <a:t>Topics in the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1914-BF45-4877-9DBB-85E085D4C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9629"/>
            <a:ext cx="8229600" cy="4146534"/>
          </a:xfrm>
        </p:spPr>
        <p:txBody>
          <a:bodyPr/>
          <a:lstStyle/>
          <a:p>
            <a:r>
              <a:rPr lang="en-US" dirty="0"/>
              <a:t>Circuit diagram and Beagle bone configuration</a:t>
            </a:r>
          </a:p>
          <a:p>
            <a:r>
              <a:rPr lang="en-US" dirty="0"/>
              <a:t>Driver Signature Enforcement in Windows 10</a:t>
            </a:r>
          </a:p>
          <a:p>
            <a:r>
              <a:rPr lang="en-US" dirty="0"/>
              <a:t>Installation of Beagle bone drivers</a:t>
            </a:r>
          </a:p>
          <a:p>
            <a:r>
              <a:rPr lang="en-US" dirty="0"/>
              <a:t>Taking object measurements using Beagle bone and Ultrasonic sensor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538EA-132E-4757-93D6-0197B5A1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C3809-8774-498F-A9B5-BE120A92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88110-41E1-4459-A9F9-6E9F569C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28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F697-39AB-454C-B231-67C9991E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install Beagle bone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67876-41AE-445E-AB64-2D2858308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Once it is successfully installed, you are ready to use your </a:t>
            </a:r>
            <a:r>
              <a:rPr lang="en-US" dirty="0" err="1"/>
              <a:t>Beaglebone</a:t>
            </a:r>
            <a:r>
              <a:rPr lang="en-US" dirty="0"/>
              <a:t> Device to communicate with your system!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93737-9774-47FF-BFE6-732D4A89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0B20A-4008-4D91-957B-1E6EE72C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027F7-8497-4240-9DC3-0EC053B4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62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334F-18C8-4DEE-B76A-2726BD723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3845274" cy="16766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Flashing the code on Beagle bone black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6BCAB-7B6C-447F-AD32-308EAFCD7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2438400"/>
            <a:ext cx="3845272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Steps to flash the code on  </a:t>
            </a:r>
            <a:r>
              <a:rPr lang="en-US" sz="2000" dirty="0" err="1"/>
              <a:t>Beaglebone</a:t>
            </a:r>
            <a:r>
              <a:rPr lang="en-US" sz="2000" dirty="0"/>
              <a:t>: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Make sure that the Beagle bone is powered on.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Ensure that the MicroSD card in inserted in the </a:t>
            </a:r>
            <a:r>
              <a:rPr lang="en-US" sz="2000" dirty="0" err="1"/>
              <a:t>Beaglebone</a:t>
            </a:r>
            <a:r>
              <a:rPr lang="en-US" sz="2000" dirty="0"/>
              <a:t> slot.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Find the </a:t>
            </a:r>
            <a:r>
              <a:rPr lang="en-US" sz="2000" dirty="0" err="1"/>
              <a:t>Beaglebone</a:t>
            </a:r>
            <a:r>
              <a:rPr lang="en-US" sz="2000" dirty="0"/>
              <a:t> black “User Boot” button, it is located in the same place as the </a:t>
            </a:r>
            <a:r>
              <a:rPr lang="en-US" sz="2000" dirty="0" err="1"/>
              <a:t>Beaglebone</a:t>
            </a:r>
            <a:r>
              <a:rPr lang="en-US" sz="2000" dirty="0"/>
              <a:t> black.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8A202-7904-4F90-BD91-11E7948C2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5" r="1" b="1807"/>
          <a:stretch/>
        </p:blipFill>
        <p:spPr>
          <a:xfrm>
            <a:off x="4567959" y="640082"/>
            <a:ext cx="4096293" cy="5577837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4BF38-1AA2-46A3-9E7D-ADC24586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47FBF6C-E893-994B-9CF1-69E7DB3BCC04}" type="datetime1">
              <a:rPr lang="en-US" smtClean="0"/>
              <a:pPr>
                <a:spcAft>
                  <a:spcPts val="600"/>
                </a:spcAft>
              </a:pPr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5EFFF-2F21-4C8B-8037-A60F251B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/>
              <a:t>© Sachin Pawaskar 2017. Do not reproduce without permission.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D45DD-6703-4012-91F7-03D97C21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8397662-D04D-1E47-B838-317557611CF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4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733A-24B9-4E94-BE83-C3B7BF31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0160"/>
            <a:ext cx="8229600" cy="320040"/>
          </a:xfrm>
        </p:spPr>
        <p:txBody>
          <a:bodyPr>
            <a:normAutofit fontScale="90000"/>
          </a:bodyPr>
          <a:lstStyle/>
          <a:p>
            <a:r>
              <a:rPr lang="en-US" dirty="0"/>
              <a:t>Steps to flash the code on </a:t>
            </a:r>
            <a:r>
              <a:rPr lang="en-US" dirty="0" err="1"/>
              <a:t>Beaglebone</a:t>
            </a:r>
            <a:r>
              <a:rPr lang="en-US" dirty="0"/>
              <a:t>: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2E79-2304-43F9-A3A4-6AD05E07F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Hold the user boot button and then plug in the power.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Hold the button until the four LED lights power 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Hold the LED button until you see the LED’s powered on, then release the button.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will take approximately around 30 to 45 minutes to flash the image on the chip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870F4-C29C-43F5-84F5-F32EF3BC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1A14-64E8-450C-886A-0F3F3218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7FA95-4D19-4835-A339-5E7BF619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61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468E-0A75-4C65-8ABF-5CC062A8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539"/>
            <a:ext cx="8229600" cy="895662"/>
          </a:xfrm>
        </p:spPr>
        <p:txBody>
          <a:bodyPr/>
          <a:lstStyle/>
          <a:p>
            <a:r>
              <a:rPr lang="en-US"/>
              <a:t>Measuring the Object Distance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1CA92-97FB-421A-BC8B-F74B6640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/>
              <a:t>After you have connected the circuit, and connected the circuit with the system, you can see the files present in the beaglebone.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F662-CA24-4E85-9664-101CBDC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91260"/>
            <a:ext cx="1446551" cy="365125"/>
          </a:xfrm>
        </p:spPr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0BB85-9584-45D0-9DEA-6F7C2C28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8525" y="6491260"/>
            <a:ext cx="4304675" cy="365125"/>
          </a:xfrm>
        </p:spPr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ABA38-7103-4490-A4D5-357C26F0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974" y="6491260"/>
            <a:ext cx="1788826" cy="365125"/>
          </a:xfrm>
        </p:spPr>
        <p:txBody>
          <a:bodyPr/>
          <a:lstStyle/>
          <a:p>
            <a:fld id="{08397662-D04D-1E47-B838-317557611CF5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DB8FC-ECF2-487D-B100-94BF2F58D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3498575"/>
            <a:ext cx="3611880" cy="2224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92F36-B5A1-4228-AACE-14F55823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138" y="3498575"/>
            <a:ext cx="4221014" cy="252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5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9954-1EB6-4622-8131-3BA6B1D6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2979"/>
            <a:ext cx="8229600" cy="1028701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Calculate the distance using Ultrasonic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855F5-BEC5-482F-AD29-D9E34AE5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93620"/>
            <a:ext cx="8229600" cy="3832543"/>
          </a:xfrm>
        </p:spPr>
        <p:txBody>
          <a:bodyPr/>
          <a:lstStyle/>
          <a:p>
            <a:r>
              <a:rPr lang="en-US" dirty="0"/>
              <a:t>Open the IDE of your choice preferably </a:t>
            </a:r>
            <a:r>
              <a:rPr lang="en-US" dirty="0" err="1"/>
              <a:t>PuTTy</a:t>
            </a:r>
            <a:r>
              <a:rPr lang="en-US" dirty="0"/>
              <a:t> to run the Ultrasonic file.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79745-0AA4-4168-B0A5-546AF148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F9BBF-F17A-4AA3-84F3-0A45135BA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BEF2-BD43-4F6B-8DF3-841EE09B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BDCBCD-5085-4FD6-B8CA-AD8DAFA8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3429000"/>
            <a:ext cx="2770393" cy="3127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E9A7BE-38A1-40A1-BA2D-F6BEF15E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413" y="3429000"/>
            <a:ext cx="3841186" cy="31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3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4D49-B826-4A4F-A748-645876C1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1559"/>
            <a:ext cx="8229600" cy="548641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ULTRASONIC FILE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C5D1-7B46-45AB-A1D4-A81743626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File ultrasonic2.c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62609-C597-4F3B-84B7-D17869A2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5C1F8-A8B1-45A8-84DA-1C0C0FC2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A8CE-39BC-45A3-AE92-F821DE96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25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F8BF1A1-20DA-44F4-AD52-AB93D622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60" y="2933700"/>
            <a:ext cx="3872440" cy="2764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9D709-4A83-4B1A-B2EB-C92632E8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246" y="3001109"/>
            <a:ext cx="4193646" cy="252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50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6FDC-A6A0-4E0F-8BDE-2CD6165E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the output from the sensor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37BED-A7C3-41D3-9903-EC7E40C4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84A9F-4F34-49BB-9BCD-5268973F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D9032-0A2B-4379-A962-43294FD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8F3AED5-71F3-4D28-8FB7-57DAA0218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20" y="1600200"/>
            <a:ext cx="71628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09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32D9-BB51-463F-9E2D-C0FD8A10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Connection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6666A-1309-43EA-8EA3-DAF26B522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ACC47-9DA4-435A-9C2C-30404739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6136F-E008-420D-801E-D0A619BE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27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C0114EC-857C-40F6-941F-5E304BCA9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600200"/>
            <a:ext cx="739901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71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22C5A-0C46-4435-9C3A-96C0885AF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9659"/>
            <a:ext cx="8229600" cy="81534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Beaglebone</a:t>
            </a:r>
            <a:r>
              <a:rPr lang="en-US" dirty="0"/>
              <a:t> and Ultrasonic activity without </a:t>
            </a:r>
            <a:r>
              <a:rPr lang="en-US" dirty="0" err="1"/>
              <a:t>XBee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2816-8431-4397-80E7-1290127FE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Connect the components as per the circuit diagram</a:t>
            </a:r>
          </a:p>
          <a:p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Perform the activity without the XBEE connected to the Beagle bone circuit.</a:t>
            </a:r>
          </a:p>
          <a:p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Take the measurements from the ultrasonic sensor as done previously.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CF85A-2476-4EAA-9807-26C36378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199B5-AC68-4249-B7AF-EF214DAC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F67E-9F73-4337-BBA6-DF1198C0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22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DC9DD2-3CE3-40BA-A5EC-54B70888E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BFB30-27E3-4CE6-8FA7-D8C1BDBA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42595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Beaglebone connection without XBee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9C8D4-3673-4422-ADF5-D621C55E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47FBF6C-E893-994B-9CF1-69E7DB3BCC04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10/3/2018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61DA7-3BA1-4EC8-9284-8DFCC6FF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Sachin Pawaskar 2017. Do not reproduce without permission.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3ADF0-253C-4E75-8046-81CE83FD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397662-D04D-1E47-B838-317557611C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1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A18A-9588-47DA-A4E9-7F1CFF7E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Components required for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A4DF4-1F4B-4FF0-B6AE-607029E2D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9283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663B8-997C-4F98-97CF-787EB8C0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3AA9E-FF1B-41EB-9BD1-770EABBA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948A9-5CB1-42EF-AE09-8302F811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2DC0B-89F3-40F7-B3DB-4E023753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9" y="1609102"/>
            <a:ext cx="2887762" cy="1334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CC3EBE-71AB-497C-ACE3-CA7692AD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90" y="1680446"/>
            <a:ext cx="1696392" cy="1564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277C8-5160-4F6F-A811-12B1C97EF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294915"/>
            <a:ext cx="2722881" cy="1562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491C-190B-4A00-94A4-CD354F5CD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96" y="4345899"/>
            <a:ext cx="2741711" cy="1564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084E5-4F21-4090-A918-4FF492F32ECB}"/>
              </a:ext>
            </a:extLst>
          </p:cNvPr>
          <p:cNvSpPr txBox="1"/>
          <p:nvPr/>
        </p:nvSpPr>
        <p:spPr>
          <a:xfrm>
            <a:off x="1377628" y="34272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Beagle bone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EFAF7-00B6-42D4-8B7E-59FDC083717D}"/>
              </a:ext>
            </a:extLst>
          </p:cNvPr>
          <p:cNvSpPr txBox="1"/>
          <p:nvPr/>
        </p:nvSpPr>
        <p:spPr>
          <a:xfrm>
            <a:off x="6897974" y="3398363"/>
            <a:ext cx="235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Ultrasonic Sensor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A5FDAC-414B-4112-A70F-E9A3EA09B744}"/>
              </a:ext>
            </a:extLst>
          </p:cNvPr>
          <p:cNvSpPr txBox="1"/>
          <p:nvPr/>
        </p:nvSpPr>
        <p:spPr>
          <a:xfrm>
            <a:off x="1127465" y="598075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Resistors 1K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F056A-BA75-44CE-AAB8-102C2EB07EE4}"/>
              </a:ext>
            </a:extLst>
          </p:cNvPr>
          <p:cNvSpPr txBox="1"/>
          <p:nvPr/>
        </p:nvSpPr>
        <p:spPr>
          <a:xfrm>
            <a:off x="7415322" y="60160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F8BF10-C647-467D-A285-D08598CA3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372" y="1616124"/>
            <a:ext cx="2610803" cy="16242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D6711C-3BDA-4613-9B6B-E7969D568476}"/>
              </a:ext>
            </a:extLst>
          </p:cNvPr>
          <p:cNvSpPr txBox="1"/>
          <p:nvPr/>
        </p:nvSpPr>
        <p:spPr>
          <a:xfrm>
            <a:off x="4081934" y="332303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Connecting Wires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DA8A59-4DAA-47DE-B856-3838ECABC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0482" y="4355731"/>
            <a:ext cx="2011558" cy="16250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A031AD-63CE-412B-8E59-81DF81EEB905}"/>
              </a:ext>
            </a:extLst>
          </p:cNvPr>
          <p:cNvSpPr txBox="1"/>
          <p:nvPr/>
        </p:nvSpPr>
        <p:spPr>
          <a:xfrm>
            <a:off x="4585582" y="598984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20372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EC0E-C0B4-440E-9B5F-D116EB26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04FF3-E17B-4519-80B3-5CF421A00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Link to the Source code on GitHub: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400" dirty="0">
                <a:solidFill>
                  <a:schemeClr val="accent1"/>
                </a:solidFill>
                <a:hlinkClick r:id="rId2"/>
              </a:rPr>
              <a:t>https://github.com/SachinPawaskarUNO/codecrush-iot/blob/master/activities/ultrasonic/ultrasonic2.c</a:t>
            </a:r>
            <a:endParaRPr lang="en-US" sz="1400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10D1D-F468-4346-B0A5-41E9A2DE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D5BB4-72DF-4809-BFD4-A5980041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F0B42-BDF1-42E1-A216-4991A23C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75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56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4667-6384-4CE1-B82C-4662A007E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B0CCD-71E9-4853-9D0B-08BCDAEC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AF392-E121-4E9D-AAD8-0017CCC46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DD1A7-8B4F-4709-81A5-19810F90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C16625-239A-463A-AE12-E84DF6551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806463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7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FADC-F2EB-4B39-B44C-011435563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Beaglebone</a:t>
            </a:r>
            <a:r>
              <a:rPr lang="en-US" dirty="0"/>
              <a:t> Configuration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716D4-08D0-41C1-A90E-0A6ED720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55385-92DE-45D7-985A-30548820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07CD-7BCE-4E31-8E2E-505AA5D2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9B6A509-003D-49B5-9594-A16E913F3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449" y="1600200"/>
            <a:ext cx="792794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202A-7E07-4B93-9FA6-CE542C4F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44879"/>
            <a:ext cx="8016240" cy="655321"/>
          </a:xfrm>
        </p:spPr>
        <p:txBody>
          <a:bodyPr>
            <a:normAutofit fontScale="90000"/>
          </a:bodyPr>
          <a:lstStyle/>
          <a:p>
            <a:r>
              <a:rPr lang="en-US"/>
              <a:t>Installing Drivers on Windows 10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1AE8-1814-4E71-8737-7FD3DCA8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11680"/>
            <a:ext cx="8229600" cy="4114483"/>
          </a:xfrm>
        </p:spPr>
        <p:txBody>
          <a:bodyPr>
            <a:normAutofit fontScale="92500"/>
          </a:bodyPr>
          <a:lstStyle/>
          <a:p>
            <a:r>
              <a:rPr lang="en-US" dirty="0"/>
              <a:t>Windows 10 systems require the “Driver Signature Enforcement”, which means they only allow drivers which are verified by Microsoft.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000" dirty="0"/>
              <a:t>                                   </a:t>
            </a:r>
          </a:p>
          <a:p>
            <a:pPr marL="0" indent="0">
              <a:buNone/>
            </a:pPr>
            <a:endParaRPr lang="en-US" sz="1000" dirty="0">
              <a:hlinkClick r:id="rId2"/>
            </a:endParaRPr>
          </a:p>
          <a:p>
            <a:pPr marL="0" indent="0">
              <a:buNone/>
            </a:pPr>
            <a:endParaRPr lang="en-US" sz="1000" dirty="0">
              <a:hlinkClick r:id="rId2"/>
            </a:endParaRPr>
          </a:p>
          <a:p>
            <a:pPr marL="0" indent="0">
              <a:buNone/>
            </a:pPr>
            <a:endParaRPr lang="en-US" sz="1000" dirty="0">
              <a:hlinkClick r:id="rId2"/>
            </a:endParaRPr>
          </a:p>
          <a:p>
            <a:pPr marL="0" indent="0">
              <a:buNone/>
            </a:pPr>
            <a:endParaRPr lang="en-US" sz="1000" dirty="0">
              <a:hlinkClick r:id="rId2"/>
            </a:endParaRPr>
          </a:p>
          <a:p>
            <a:pPr marL="0" indent="0">
              <a:buNone/>
            </a:pPr>
            <a:r>
              <a:rPr lang="en-US" sz="1000" dirty="0">
                <a:hlinkClick r:id="rId2"/>
              </a:rPr>
              <a:t>https://windowsreport.com/driver-signature-enforcement-windows-10/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E24F-FA12-4DEC-B9B8-0D79511C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91260"/>
            <a:ext cx="1446551" cy="365125"/>
          </a:xfrm>
        </p:spPr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C1D7B-C72A-48ED-9615-A21E9174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8525" y="6491260"/>
            <a:ext cx="4304675" cy="365125"/>
          </a:xfrm>
        </p:spPr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48916-A9A9-4226-964E-2F3CE306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974" y="6491260"/>
            <a:ext cx="1788826" cy="365125"/>
          </a:xfrm>
        </p:spPr>
        <p:txBody>
          <a:bodyPr/>
          <a:lstStyle/>
          <a:p>
            <a:fld id="{08397662-D04D-1E47-B838-317557611CF5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37D12-1AF8-4274-BCAF-8F94F5B81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801" y="4305141"/>
            <a:ext cx="4812398" cy="9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8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4DA5-9122-4BE1-898A-5D5F291DB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539"/>
            <a:ext cx="8229600" cy="895662"/>
          </a:xfrm>
        </p:spPr>
        <p:txBody>
          <a:bodyPr>
            <a:normAutofit fontScale="90000"/>
          </a:bodyPr>
          <a:lstStyle/>
          <a:p>
            <a:r>
              <a:rPr lang="en-US" dirty="0"/>
              <a:t>Disable Driver Signature Enforcement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E1F3-2679-4ADF-9982-0E7F0A282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STEP-1:</a:t>
            </a:r>
          </a:p>
          <a:p>
            <a:r>
              <a:rPr lang="en-US"/>
              <a:t>Restart the system by holding down the Shift Key.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DDD5F-8B0A-4EF4-BDB3-4022C1C3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91260"/>
            <a:ext cx="1446551" cy="365125"/>
          </a:xfrm>
        </p:spPr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FC3A6-E6AC-4F00-A995-647AF0D8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8525" y="6491260"/>
            <a:ext cx="4304675" cy="365125"/>
          </a:xfrm>
        </p:spPr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FED2E-2F4A-4A05-B9B3-843DD418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974" y="6491260"/>
            <a:ext cx="1788826" cy="365125"/>
          </a:xfrm>
        </p:spPr>
        <p:txBody>
          <a:bodyPr/>
          <a:lstStyle/>
          <a:p>
            <a:fld id="{08397662-D04D-1E47-B838-317557611CF5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087D5-24E5-4DE9-8D25-EB622E02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9" y="3304391"/>
            <a:ext cx="6517815" cy="27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9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7E6-F97A-4A6C-B456-61C266AC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539"/>
            <a:ext cx="8229600" cy="895662"/>
          </a:xfrm>
        </p:spPr>
        <p:txBody>
          <a:bodyPr>
            <a:normAutofit fontScale="90000"/>
          </a:bodyPr>
          <a:lstStyle/>
          <a:p>
            <a:r>
              <a:rPr lang="en-US" dirty="0"/>
              <a:t>Disable Driver Signature Enforcement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74970-F87A-4CDD-BB02-E81BCA300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STEP-2:</a:t>
            </a:r>
          </a:p>
          <a:p>
            <a:r>
              <a:rPr lang="en-US"/>
              <a:t>From the Choose an option screen, select the “Troubleshoot” option.</a:t>
            </a:r>
          </a:p>
          <a:p>
            <a:pPr marL="0" indent="0">
              <a:buNone/>
            </a:pPr>
            <a:r>
              <a:rPr lang="en-US"/>
              <a:t>  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76D2A-34F1-48C6-830D-937E6FC9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91260"/>
            <a:ext cx="1446551" cy="365125"/>
          </a:xfrm>
        </p:spPr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0D8AE-E352-45D4-9B42-DB92F0E2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8525" y="6491260"/>
            <a:ext cx="4304675" cy="365125"/>
          </a:xfrm>
        </p:spPr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4528C-3584-493F-8DCE-EBF662BB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974" y="6491260"/>
            <a:ext cx="1788826" cy="365125"/>
          </a:xfrm>
        </p:spPr>
        <p:txBody>
          <a:bodyPr/>
          <a:lstStyle/>
          <a:p>
            <a:fld id="{08397662-D04D-1E47-B838-317557611CF5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A262F-AD07-42A3-B1DE-A00116D4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75" y="3370579"/>
            <a:ext cx="7603222" cy="25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8473-1F87-41CF-820F-8EE3C086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Disable Driver Signature Enforcement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07B6-6A5A-4FFE-81EB-788B67CA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STEP-3:</a:t>
            </a:r>
          </a:p>
          <a:p>
            <a:r>
              <a:rPr lang="en-US" dirty="0"/>
              <a:t>Select the “Advanced Options” from the Troubleshoot screen.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569FF-7EB7-4635-8844-FEDFEEA7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BF6C-E893-994B-9CF1-69E7DB3BCC04}" type="datetime1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5AFA0-2CCD-4A8D-9A74-7CF716A9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Sachin Pawaskar 2017. Do not reproduce without permission.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228F9-1708-44BD-B9A2-F3048FCF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7662-D04D-1E47-B838-317557611CF5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D00F2-5AA2-4F5C-BD2B-5AA7FC5A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75" y="3332479"/>
            <a:ext cx="6847623" cy="26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33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NO-GREY-V1-WIDESCREEN">
  <a:themeElements>
    <a:clrScheme name="UNO-PPT-WHITE">
      <a:dk1>
        <a:srgbClr val="090909"/>
      </a:dk1>
      <a:lt1>
        <a:srgbClr val="090909"/>
      </a:lt1>
      <a:dk2>
        <a:srgbClr val="FFFFFF"/>
      </a:dk2>
      <a:lt2>
        <a:srgbClr val="FFFFFF"/>
      </a:lt2>
      <a:accent1>
        <a:srgbClr val="D61920"/>
      </a:accent1>
      <a:accent2>
        <a:srgbClr val="626568"/>
      </a:accent2>
      <a:accent3>
        <a:srgbClr val="BCBAB9"/>
      </a:accent3>
      <a:accent4>
        <a:srgbClr val="090909"/>
      </a:accent4>
      <a:accent5>
        <a:srgbClr val="D61920"/>
      </a:accent5>
      <a:accent6>
        <a:srgbClr val="626568"/>
      </a:accent6>
      <a:hlink>
        <a:srgbClr val="090909"/>
      </a:hlink>
      <a:folHlink>
        <a:srgbClr val="D6192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1103</Words>
  <Application>Microsoft Office PowerPoint</Application>
  <PresentationFormat>On-screen Show (4:3)</PresentationFormat>
  <Paragraphs>203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Office Theme</vt:lpstr>
      <vt:lpstr>UNO-GREY-V1-WIDESCREEN</vt:lpstr>
      <vt:lpstr>Beagle bone activity with Ultrasonic sensor</vt:lpstr>
      <vt:lpstr>Topics in the Presentation</vt:lpstr>
      <vt:lpstr>Components required for activity</vt:lpstr>
      <vt:lpstr>Circuit Diagram</vt:lpstr>
      <vt:lpstr>Beaglebone Configuration</vt:lpstr>
      <vt:lpstr>Installing Drivers on Windows 10 system</vt:lpstr>
      <vt:lpstr>Disable Driver Signature Enforcement</vt:lpstr>
      <vt:lpstr>Disable Driver Signature Enforcement</vt:lpstr>
      <vt:lpstr>Disable Driver Signature Enforcement</vt:lpstr>
      <vt:lpstr>Disable Driver Signature Enforcement</vt:lpstr>
      <vt:lpstr>Disable Driver Signature Enforcement</vt:lpstr>
      <vt:lpstr>Disable Driver Signature Enforcement</vt:lpstr>
      <vt:lpstr>Disable Driver Signature Enforcement</vt:lpstr>
      <vt:lpstr>Installing Beagle bone Drivers</vt:lpstr>
      <vt:lpstr>Steps to install Beagle bone Drivers</vt:lpstr>
      <vt:lpstr>Steps to install Beagle bone Drivers</vt:lpstr>
      <vt:lpstr>Steps to install Beagle bone Drivers</vt:lpstr>
      <vt:lpstr>Steps to install Beagle bone Drivers</vt:lpstr>
      <vt:lpstr>Steps to install Beagle bone Drivers</vt:lpstr>
      <vt:lpstr>Steps to install Beagle bone Drivers</vt:lpstr>
      <vt:lpstr>Flashing the code on Beagle bone black</vt:lpstr>
      <vt:lpstr>Steps to flash the code on Beaglebone:  </vt:lpstr>
      <vt:lpstr>Measuring the Object Distance</vt:lpstr>
      <vt:lpstr>Calculate the distance using Ultrasonic sensor</vt:lpstr>
      <vt:lpstr>RUN THE ULTRASONIC FILE </vt:lpstr>
      <vt:lpstr>Plot the output from the sensor</vt:lpstr>
      <vt:lpstr>Circuit Connection</vt:lpstr>
      <vt:lpstr>Beaglebone and Ultrasonic activity without XBee</vt:lpstr>
      <vt:lpstr>Beaglebone connection without XBee</vt:lpstr>
      <vt:lpstr>Link to Source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Beagle bone activity with Ultrasonic sensor</dc:title>
  <dc:creator>Shamrose Makandar</dc:creator>
  <cp:lastModifiedBy>Shamrose Makandar</cp:lastModifiedBy>
  <cp:revision>3</cp:revision>
  <dcterms:created xsi:type="dcterms:W3CDTF">2018-10-04T02:19:06Z</dcterms:created>
  <dcterms:modified xsi:type="dcterms:W3CDTF">2018-10-04T05:58:45Z</dcterms:modified>
</cp:coreProperties>
</file>